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4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2" r:id="rId9"/>
    <p:sldId id="260" r:id="rId10"/>
    <p:sldId id="261" r:id="rId11"/>
    <p:sldId id="264" r:id="rId12"/>
  </p:sldIdLst>
  <p:sldSz cx="9144000" cy="5143500" type="screen16x9"/>
  <p:notesSz cx="6858000" cy="9144000"/>
  <p:embeddedFontLst>
    <p:embeddedFont>
      <p:font typeface="Lato Black" panose="020F0502020204030203"/>
      <p:bold r:id="rId16"/>
    </p:embeddedFont>
    <p:embeddedFont>
      <p:font typeface="Lato" panose="020F0502020204030203"/>
      <p:regular r:id="rId17"/>
      <p:bold r:id="rId18"/>
      <p:italic r:id="rId19"/>
      <p:boldItalic r:id="rId20"/>
    </p:embeddedFont>
    <p:embeddedFont>
      <p:font typeface="Trebuchet MS" panose="020B0603020202020204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68" d="100"/>
          <a:sy n="68" d="100"/>
        </p:scale>
        <p:origin x="-492" y="-28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5" name="Google Shape;34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" name="Google Shape;35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7" name="Google Shape;3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5" name="Google Shape;37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9" name="Google Shape;36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1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pic>
        <p:nvPicPr>
          <p:cNvPr id="10" name="Google Shape;10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" name="Google Shape;12;p1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Body">
  <p:cSld name="CUSTOM_2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71" name="Google Shape;71;p22"/>
          <p:cNvSpPr txBox="1">
            <a:spLocks noGrp="1"/>
          </p:cNvSpPr>
          <p:nvPr>
            <p:ph type="subTitle" idx="1"/>
          </p:nvPr>
        </p:nvSpPr>
        <p:spPr>
          <a:xfrm>
            <a:off x="503872" y="787525"/>
            <a:ext cx="38847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>
            <a:spLocks noGrp="1"/>
          </p:cNvSpPr>
          <p:nvPr>
            <p:ph type="body" idx="2"/>
          </p:nvPr>
        </p:nvSpPr>
        <p:spPr>
          <a:xfrm>
            <a:off x="512875" y="1380050"/>
            <a:ext cx="8093100" cy="3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73" name="Google Shape;73;p2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" name="Google Shape;75;p2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+ Caption">
  <p:cSld name="CUSTOM_2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3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78" name="Google Shape;78;p23"/>
          <p:cNvSpPr txBox="1">
            <a:spLocks noGrp="1"/>
          </p:cNvSpPr>
          <p:nvPr>
            <p:ph type="subTitle" idx="1"/>
          </p:nvPr>
        </p:nvSpPr>
        <p:spPr>
          <a:xfrm>
            <a:off x="503876" y="4245750"/>
            <a:ext cx="53844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79" name="Google Shape;79;p23"/>
          <p:cNvSpPr txBox="1">
            <a:spLocks noGrp="1"/>
          </p:cNvSpPr>
          <p:nvPr>
            <p:ph type="body" idx="2"/>
          </p:nvPr>
        </p:nvSpPr>
        <p:spPr>
          <a:xfrm>
            <a:off x="512875" y="902725"/>
            <a:ext cx="8002500" cy="29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80" name="Google Shape;80;p2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2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">
  <p:cSld name="CUSTOM_2_1_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4"/>
          <p:cNvSpPr txBox="1">
            <a:spLocks noGrp="1"/>
          </p:cNvSpPr>
          <p:nvPr>
            <p:ph type="body" idx="1"/>
          </p:nvPr>
        </p:nvSpPr>
        <p:spPr>
          <a:xfrm>
            <a:off x="512875" y="293121"/>
            <a:ext cx="8002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85" name="Google Shape;85;p2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7" name="Google Shape;87;p2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CUSTOM_2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90" name="Google Shape;90;p25"/>
          <p:cNvSpPr txBox="1">
            <a:spLocks noGrp="1"/>
          </p:cNvSpPr>
          <p:nvPr>
            <p:ph type="body" idx="1"/>
          </p:nvPr>
        </p:nvSpPr>
        <p:spPr>
          <a:xfrm>
            <a:off x="512875" y="1055125"/>
            <a:ext cx="8002500" cy="3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91" name="Google Shape;91;p2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3" name="Google Shape;93;p2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Top - Text Bottom">
  <p:cSld name="CUSTOM_2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96" name="Google Shape;96;p26"/>
          <p:cNvSpPr txBox="1">
            <a:spLocks noGrp="1"/>
          </p:cNvSpPr>
          <p:nvPr>
            <p:ph type="body" idx="1"/>
          </p:nvPr>
        </p:nvSpPr>
        <p:spPr>
          <a:xfrm>
            <a:off x="512875" y="2890075"/>
            <a:ext cx="80025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97" name="Google Shape;97;p2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9" name="Google Shape;99;p2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 Text 1">
  <p:cSld name="SECTION_HEAD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" name="Google Shape;102;p2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0A185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0A185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0A185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Grey">
  <p:cSld name="TITLE_ONLY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8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5" name="Google Shape;105;p28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pic>
        <p:nvPicPr>
          <p:cNvPr id="106" name="Google Shape;106;p2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8" name="Google Shape;108;p2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09" name="Google Shape;109;p28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603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Grey">
  <p:cSld name="TITLE_ONLY_1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2" name="Google Shape;112;p29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pic>
        <p:nvPicPr>
          <p:cNvPr id="113" name="Google Shape;113;p2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5" name="Google Shape;115;p2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16" name="Google Shape;116;p29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765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Grey">
  <p:cSld name="TITLE_ONLY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0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19" name="Google Shape;119;p30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pic>
        <p:nvPicPr>
          <p:cNvPr id="120" name="Google Shape;120;p3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3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2" name="Google Shape;122;p3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23" name="Google Shape;123;p30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482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India Ink">
  <p:cSld name="TITLE_ONLY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1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6" name="Google Shape;126;p31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pic>
        <p:nvPicPr>
          <p:cNvPr id="127" name="Google Shape;127;p3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9" name="Google Shape;129;p3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0" name="Google Shape;130;p31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6633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 Option 1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4969025"/>
            <a:ext cx="9144000" cy="17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4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14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" name="Google Shape;17;p14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653016" y="909925"/>
            <a:ext cx="1260844" cy="315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India Ink">
  <p:cSld name="TITLE_ONLY_1_1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3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4" name="Google Shape;134;p3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5" name="Google Shape;135;p32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6" name="Google Shape;136;p32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137" name="Google Shape;137;p32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02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India Ink">
  <p:cSld name="TITLE_ONLY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1" name="Google Shape;141;p3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42" name="Google Shape;142;p33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3" name="Google Shape;143;p33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144" name="Google Shape;144;p33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829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4"/>
          <p:cNvSpPr/>
          <p:nvPr/>
        </p:nvSpPr>
        <p:spPr>
          <a:xfrm>
            <a:off x="21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7" name="Google Shape;147;p34"/>
          <p:cNvSpPr txBox="1">
            <a:spLocks noGrp="1"/>
          </p:cNvSpPr>
          <p:nvPr>
            <p:ph type="title"/>
          </p:nvPr>
        </p:nvSpPr>
        <p:spPr>
          <a:xfrm>
            <a:off x="265500" y="11569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8" name="Google Shape;148;p3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000"/>
              <a:buNone/>
              <a:defRPr sz="2000" b="1">
                <a:solidFill>
                  <a:srgbClr val="1F1F5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9" name="Google Shape;14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0" name="Google Shape;150;p3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1" name="Google Shape;151;p3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1800"/>
              <a:buNone/>
              <a:defRPr b="1">
                <a:solidFill>
                  <a:srgbClr val="1F1F50"/>
                </a:solidFill>
              </a:defRPr>
            </a:lvl1pPr>
          </a:lstStyle>
          <a:p/>
        </p:txBody>
      </p:sp>
      <p:pic>
        <p:nvPicPr>
          <p:cNvPr id="154" name="Google Shape;154;p3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3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6" name="Google Shape;156;p3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Jodhpur">
  <p:cSld name="CUSTOM_8">
    <p:bg>
      <p:bgPr>
        <a:solidFill>
          <a:srgbClr val="1B2E85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us">
  <p:cSld name="CUSTOM_10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141414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 Option 1">
  <p:cSld name="TITL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"/>
          <p:cNvSpPr txBox="1">
            <a:spLocks noGrp="1"/>
          </p:cNvSpPr>
          <p:nvPr>
            <p:ph type="title"/>
          </p:nvPr>
        </p:nvSpPr>
        <p:spPr>
          <a:xfrm>
            <a:off x="338275" y="19169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" name="Google Shape;166;p13"/>
          <p:cNvSpPr txBox="1">
            <a:spLocks noGrp="1"/>
          </p:cNvSpPr>
          <p:nvPr>
            <p:ph type="subTitle" idx="1"/>
          </p:nvPr>
        </p:nvSpPr>
        <p:spPr>
          <a:xfrm>
            <a:off x="339712" y="27506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167" name="Google Shape;167;p1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51438" y="509891"/>
            <a:ext cx="1356876" cy="339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8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170" name="Google Shape;170;p3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1" name="Google Shape;171;p3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172" name="Google Shape;172;p3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">
  <p:cSld name="TITLE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9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 + Signature">
  <p:cSld name="TITLE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0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40"/>
          <p:cNvSpPr txBox="1">
            <a:spLocks noGrp="1"/>
          </p:cNvSpPr>
          <p:nvPr>
            <p:ph type="subTitle" idx="1"/>
          </p:nvPr>
        </p:nvSpPr>
        <p:spPr>
          <a:xfrm>
            <a:off x="349777" y="3284025"/>
            <a:ext cx="4559100" cy="3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 with Message">
  <p:cSld name="TITLE_1">
    <p:bg>
      <p:bgPr>
        <a:solidFill>
          <a:srgbClr val="1F1F50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5"/>
          <p:cNvSpPr txBox="1">
            <a:spLocks noGrp="1"/>
          </p:cNvSpPr>
          <p:nvPr>
            <p:ph type="title"/>
          </p:nvPr>
        </p:nvSpPr>
        <p:spPr>
          <a:xfrm>
            <a:off x="338275" y="2602725"/>
            <a:ext cx="86493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tatic Logo">
  <p:cSld name="TITLE_1_1_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4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3619500" y="2095500"/>
            <a:ext cx="190500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- Text Right">
  <p:cSld name="CUSTOM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2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2" name="Google Shape;182;p4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83" name="Google Shape;183;p42"/>
          <p:cNvSpPr txBox="1">
            <a:spLocks noGrp="1"/>
          </p:cNvSpPr>
          <p:nvPr>
            <p:ph type="title"/>
          </p:nvPr>
        </p:nvSpPr>
        <p:spPr>
          <a:xfrm>
            <a:off x="3720884" y="229550"/>
            <a:ext cx="5283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184" name="Google Shape;184;p42"/>
          <p:cNvSpPr txBox="1">
            <a:spLocks noGrp="1"/>
          </p:cNvSpPr>
          <p:nvPr>
            <p:ph type="subTitle" idx="1"/>
          </p:nvPr>
        </p:nvSpPr>
        <p:spPr>
          <a:xfrm>
            <a:off x="3730147" y="787525"/>
            <a:ext cx="4151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42"/>
          <p:cNvSpPr txBox="1">
            <a:spLocks noGrp="1"/>
          </p:cNvSpPr>
          <p:nvPr>
            <p:ph type="body" idx="2"/>
          </p:nvPr>
        </p:nvSpPr>
        <p:spPr>
          <a:xfrm>
            <a:off x="3739151" y="1303850"/>
            <a:ext cx="51615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186" name="Google Shape;186;p4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- Text Left">
  <p:cSld name="CUSTOM_1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3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9" name="Google Shape;189;p4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90" name="Google Shape;190;p43"/>
          <p:cNvSpPr txBox="1">
            <a:spLocks noGrp="1"/>
          </p:cNvSpPr>
          <p:nvPr>
            <p:ph type="title"/>
          </p:nvPr>
        </p:nvSpPr>
        <p:spPr>
          <a:xfrm>
            <a:off x="494625" y="229550"/>
            <a:ext cx="4900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191" name="Google Shape;191;p43"/>
          <p:cNvSpPr txBox="1">
            <a:spLocks noGrp="1"/>
          </p:cNvSpPr>
          <p:nvPr>
            <p:ph type="subTitle" idx="1"/>
          </p:nvPr>
        </p:nvSpPr>
        <p:spPr>
          <a:xfrm>
            <a:off x="503875" y="787525"/>
            <a:ext cx="4891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43"/>
          <p:cNvSpPr txBox="1">
            <a:spLocks noGrp="1"/>
          </p:cNvSpPr>
          <p:nvPr>
            <p:ph type="body" idx="2"/>
          </p:nvPr>
        </p:nvSpPr>
        <p:spPr>
          <a:xfrm>
            <a:off x="512875" y="1456250"/>
            <a:ext cx="48318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193" name="Google Shape;193;p4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49090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CUSTOM_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196" name="Google Shape;196;p44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pic>
        <p:nvPicPr>
          <p:cNvPr id="197" name="Google Shape;197;p4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44"/>
          <p:cNvSpPr txBox="1">
            <a:spLocks noGrp="1"/>
          </p:cNvSpPr>
          <p:nvPr>
            <p:ph type="body" idx="2"/>
          </p:nvPr>
        </p:nvSpPr>
        <p:spPr>
          <a:xfrm>
            <a:off x="49752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" name="Google Shape;199;p44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0" name="Google Shape;200;p4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01" name="Google Shape;201;p44"/>
          <p:cNvSpPr txBox="1">
            <a:spLocks noGrp="1"/>
          </p:cNvSpPr>
          <p:nvPr>
            <p:ph type="subTitle" idx="3"/>
          </p:nvPr>
        </p:nvSpPr>
        <p:spPr>
          <a:xfrm>
            <a:off x="486165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202" name="Google Shape;202;p44"/>
          <p:cNvSpPr txBox="1">
            <a:spLocks noGrp="1"/>
          </p:cNvSpPr>
          <p:nvPr>
            <p:ph type="body" idx="4"/>
          </p:nvPr>
        </p:nvSpPr>
        <p:spPr>
          <a:xfrm>
            <a:off x="486737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03" name="Google Shape;203;p4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CUSTOM_1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5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206" name="Google Shape;206;p45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pic>
        <p:nvPicPr>
          <p:cNvPr id="207" name="Google Shape;207;p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5"/>
          <p:cNvSpPr txBox="1">
            <a:spLocks noGrp="1"/>
          </p:cNvSpPr>
          <p:nvPr>
            <p:ph type="body" idx="2"/>
          </p:nvPr>
        </p:nvSpPr>
        <p:spPr>
          <a:xfrm>
            <a:off x="4952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9" name="Google Shape;209;p4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0" name="Google Shape;210;p4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11" name="Google Shape;211;p45"/>
          <p:cNvSpPr txBox="1">
            <a:spLocks noGrp="1"/>
          </p:cNvSpPr>
          <p:nvPr>
            <p:ph type="subTitle" idx="3"/>
          </p:nvPr>
        </p:nvSpPr>
        <p:spPr>
          <a:xfrm>
            <a:off x="6339775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212" name="Google Shape;212;p45"/>
          <p:cNvSpPr txBox="1">
            <a:spLocks noGrp="1"/>
          </p:cNvSpPr>
          <p:nvPr>
            <p:ph type="body" idx="4"/>
          </p:nvPr>
        </p:nvSpPr>
        <p:spPr>
          <a:xfrm>
            <a:off x="6343200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3" name="Google Shape;213;p45"/>
          <p:cNvSpPr txBox="1">
            <a:spLocks noGrp="1"/>
          </p:cNvSpPr>
          <p:nvPr>
            <p:ph type="subTitle" idx="5"/>
          </p:nvPr>
        </p:nvSpPr>
        <p:spPr>
          <a:xfrm>
            <a:off x="34175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214" name="Google Shape;214;p45"/>
          <p:cNvSpPr txBox="1">
            <a:spLocks noGrp="1"/>
          </p:cNvSpPr>
          <p:nvPr>
            <p:ph type="body" idx="6"/>
          </p:nvPr>
        </p:nvSpPr>
        <p:spPr>
          <a:xfrm>
            <a:off x="34209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15" name="Google Shape;215;p4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with Images">
  <p:cSld name="CUSTOM_1_1_1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6"/>
          <p:cNvSpPr txBox="1">
            <a:spLocks noGrp="1"/>
          </p:cNvSpPr>
          <p:nvPr>
            <p:ph type="subTitle" idx="1"/>
          </p:nvPr>
        </p:nvSpPr>
        <p:spPr>
          <a:xfrm>
            <a:off x="122175" y="2491891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/>
        </p:txBody>
      </p:sp>
      <p:pic>
        <p:nvPicPr>
          <p:cNvPr id="218" name="Google Shape;218;p4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46"/>
          <p:cNvSpPr txBox="1">
            <a:spLocks noGrp="1"/>
          </p:cNvSpPr>
          <p:nvPr>
            <p:ph type="body" idx="2"/>
          </p:nvPr>
        </p:nvSpPr>
        <p:spPr>
          <a:xfrm>
            <a:off x="124300" y="2834552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0" name="Google Shape;220;p4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1" name="Google Shape;221;p4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22" name="Google Shape;222;p46"/>
          <p:cNvSpPr txBox="1">
            <a:spLocks noGrp="1"/>
          </p:cNvSpPr>
          <p:nvPr>
            <p:ph type="subTitle" idx="3"/>
          </p:nvPr>
        </p:nvSpPr>
        <p:spPr>
          <a:xfrm>
            <a:off x="92100" y="2112316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223" name="Google Shape;223;p46"/>
          <p:cNvSpPr txBox="1">
            <a:spLocks noGrp="1"/>
          </p:cNvSpPr>
          <p:nvPr>
            <p:ph type="subTitle" idx="4"/>
          </p:nvPr>
        </p:nvSpPr>
        <p:spPr>
          <a:xfrm>
            <a:off x="3169538" y="2491928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/>
        </p:txBody>
      </p:sp>
      <p:sp>
        <p:nvSpPr>
          <p:cNvPr id="224" name="Google Shape;224;p46"/>
          <p:cNvSpPr txBox="1">
            <a:spLocks noGrp="1"/>
          </p:cNvSpPr>
          <p:nvPr>
            <p:ph type="body" idx="5"/>
          </p:nvPr>
        </p:nvSpPr>
        <p:spPr>
          <a:xfrm>
            <a:off x="3171667" y="2834578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5" name="Google Shape;225;p46"/>
          <p:cNvSpPr txBox="1">
            <a:spLocks noGrp="1"/>
          </p:cNvSpPr>
          <p:nvPr>
            <p:ph type="subTitle" idx="6"/>
          </p:nvPr>
        </p:nvSpPr>
        <p:spPr>
          <a:xfrm>
            <a:off x="3139463" y="2112353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226" name="Google Shape;226;p46"/>
          <p:cNvSpPr txBox="1">
            <a:spLocks noGrp="1"/>
          </p:cNvSpPr>
          <p:nvPr>
            <p:ph type="subTitle" idx="7"/>
          </p:nvPr>
        </p:nvSpPr>
        <p:spPr>
          <a:xfrm>
            <a:off x="6246988" y="2471797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/>
        </p:txBody>
      </p:sp>
      <p:sp>
        <p:nvSpPr>
          <p:cNvPr id="227" name="Google Shape;227;p46"/>
          <p:cNvSpPr txBox="1">
            <a:spLocks noGrp="1"/>
          </p:cNvSpPr>
          <p:nvPr>
            <p:ph type="body" idx="8"/>
          </p:nvPr>
        </p:nvSpPr>
        <p:spPr>
          <a:xfrm>
            <a:off x="6249121" y="2820575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8" name="Google Shape;228;p46"/>
          <p:cNvSpPr txBox="1">
            <a:spLocks noGrp="1"/>
          </p:cNvSpPr>
          <p:nvPr>
            <p:ph type="subTitle" idx="9"/>
          </p:nvPr>
        </p:nvSpPr>
        <p:spPr>
          <a:xfrm>
            <a:off x="6216913" y="2092222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pic>
        <p:nvPicPr>
          <p:cNvPr id="229" name="Google Shape;229;p4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Body">
  <p:cSld name="CUSTOM_2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7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232" name="Google Shape;232;p47"/>
          <p:cNvSpPr txBox="1">
            <a:spLocks noGrp="1"/>
          </p:cNvSpPr>
          <p:nvPr>
            <p:ph type="subTitle" idx="1"/>
          </p:nvPr>
        </p:nvSpPr>
        <p:spPr>
          <a:xfrm>
            <a:off x="503872" y="787525"/>
            <a:ext cx="38847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47"/>
          <p:cNvSpPr txBox="1">
            <a:spLocks noGrp="1"/>
          </p:cNvSpPr>
          <p:nvPr>
            <p:ph type="body" idx="2"/>
          </p:nvPr>
        </p:nvSpPr>
        <p:spPr>
          <a:xfrm>
            <a:off x="512875" y="1380050"/>
            <a:ext cx="8093100" cy="32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34" name="Google Shape;234;p4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6" name="Google Shape;236;p4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37" name="Google Shape;237;p4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 + Caption">
  <p:cSld name="CUSTOM_2_1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8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240" name="Google Shape;240;p48"/>
          <p:cNvSpPr txBox="1">
            <a:spLocks noGrp="1"/>
          </p:cNvSpPr>
          <p:nvPr>
            <p:ph type="subTitle" idx="1"/>
          </p:nvPr>
        </p:nvSpPr>
        <p:spPr>
          <a:xfrm>
            <a:off x="503876" y="4245750"/>
            <a:ext cx="53844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241" name="Google Shape;241;p48"/>
          <p:cNvSpPr txBox="1">
            <a:spLocks noGrp="1"/>
          </p:cNvSpPr>
          <p:nvPr>
            <p:ph type="body" idx="2"/>
          </p:nvPr>
        </p:nvSpPr>
        <p:spPr>
          <a:xfrm>
            <a:off x="512875" y="902725"/>
            <a:ext cx="8002500" cy="29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2" name="Google Shape;242;p4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4" name="Google Shape;244;p4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45" name="Google Shape;245;p4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">
  <p:cSld name="CUSTOM_2_1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9"/>
          <p:cNvSpPr txBox="1">
            <a:spLocks noGrp="1"/>
          </p:cNvSpPr>
          <p:nvPr>
            <p:ph type="body" idx="1"/>
          </p:nvPr>
        </p:nvSpPr>
        <p:spPr>
          <a:xfrm>
            <a:off x="512875" y="293121"/>
            <a:ext cx="8002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8" name="Google Shape;248;p4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0" name="Google Shape;250;p4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51" name="Google Shape;251;p4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ody">
  <p:cSld name="CUSTOM_2_1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0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254" name="Google Shape;254;p50"/>
          <p:cNvSpPr txBox="1">
            <a:spLocks noGrp="1"/>
          </p:cNvSpPr>
          <p:nvPr>
            <p:ph type="body" idx="1"/>
          </p:nvPr>
        </p:nvSpPr>
        <p:spPr>
          <a:xfrm>
            <a:off x="512875" y="1055125"/>
            <a:ext cx="8002500" cy="3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55" name="Google Shape;255;p5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5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7" name="Google Shape;257;p5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58" name="Google Shape;258;p5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tatic Logo">
  <p:cSld name="TITLE_1_1_1">
    <p:bg>
      <p:bgPr>
        <a:solidFill>
          <a:srgbClr val="1F1F50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619500" y="2333625"/>
            <a:ext cx="190500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Top - Text Bottom">
  <p:cSld name="CUSTOM_2_1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1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261" name="Google Shape;261;p51"/>
          <p:cNvSpPr txBox="1">
            <a:spLocks noGrp="1"/>
          </p:cNvSpPr>
          <p:nvPr>
            <p:ph type="body" idx="1"/>
          </p:nvPr>
        </p:nvSpPr>
        <p:spPr>
          <a:xfrm>
            <a:off x="512875" y="2890075"/>
            <a:ext cx="8002500" cy="18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62" name="Google Shape;262;p5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4" name="Google Shape;264;p5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65" name="Google Shape;265;p5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 Text 1">
  <p:cSld name="SECTION_HEADER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8" name="Google Shape;268;p5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0A185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0A1852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0A1852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69" name="Google Shape;269;p5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Text 2">
  <p:cSld name="SECTION_HEADER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2" name="Google Shape;272;p5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73" name="Google Shape;273;p5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 Frames 4">
  <p:cSld name="CUSTOM_12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5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2 Images Grey">
  <p:cSld name="TITLE_ONLY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5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8" name="Google Shape;278;p55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pic>
        <p:nvPicPr>
          <p:cNvPr id="279" name="Google Shape;279;p5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55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1" name="Google Shape;281;p5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82" name="Google Shape;282;p55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603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283" name="Google Shape;283;p5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3 Images Grey">
  <p:cSld name="TITLE_ONLY_1_1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56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6" name="Google Shape;286;p56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pic>
        <p:nvPicPr>
          <p:cNvPr id="287" name="Google Shape;287;p5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56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9" name="Google Shape;289;p56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90" name="Google Shape;290;p56"/>
          <p:cNvSpPr txBox="1">
            <a:spLocks noGrp="1"/>
          </p:cNvSpPr>
          <p:nvPr>
            <p:ph type="subTitle" idx="1"/>
          </p:nvPr>
        </p:nvSpPr>
        <p:spPr>
          <a:xfrm>
            <a:off x="503873" y="939925"/>
            <a:ext cx="37650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pic>
        <p:nvPicPr>
          <p:cNvPr id="291" name="Google Shape;291;p5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Grey">
  <p:cSld name="TITLE_ONLY_1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7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4" name="Google Shape;294;p57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pic>
        <p:nvPicPr>
          <p:cNvPr id="295" name="Google Shape;295;p5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5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7" name="Google Shape;297;p5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98" name="Google Shape;298;p57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482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pic>
        <p:nvPicPr>
          <p:cNvPr id="299" name="Google Shape;299;p5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 Title + 1 Image India Ink">
  <p:cSld name="TITLE_ONLY_1_1_1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5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5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3" name="Google Shape;303;p5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04" name="Google Shape;304;p58"/>
          <p:cNvSpPr/>
          <p:nvPr/>
        </p:nvSpPr>
        <p:spPr>
          <a:xfrm>
            <a:off x="2100" y="-125"/>
            <a:ext cx="9144000" cy="1686900"/>
          </a:xfrm>
          <a:prstGeom prst="rect">
            <a:avLst/>
          </a:prstGeom>
          <a:solidFill>
            <a:srgbClr val="1F1F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5" name="Google Shape;305;p58"/>
          <p:cNvSpPr txBox="1">
            <a:spLocks noGrp="1"/>
          </p:cNvSpPr>
          <p:nvPr>
            <p:ph type="title"/>
          </p:nvPr>
        </p:nvSpPr>
        <p:spPr>
          <a:xfrm>
            <a:off x="494617" y="3819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306" name="Google Shape;306;p58"/>
          <p:cNvSpPr txBox="1">
            <a:spLocks noGrp="1"/>
          </p:cNvSpPr>
          <p:nvPr>
            <p:ph type="subTitle" idx="1"/>
          </p:nvPr>
        </p:nvSpPr>
        <p:spPr>
          <a:xfrm>
            <a:off x="503874" y="939925"/>
            <a:ext cx="35829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pic>
        <p:nvPicPr>
          <p:cNvPr id="307" name="Google Shape;307;p5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1800"/>
              <a:buNone/>
              <a:defRPr b="1">
                <a:solidFill>
                  <a:srgbClr val="1F1F50"/>
                </a:solidFill>
              </a:defRPr>
            </a:lvl1pPr>
          </a:lstStyle>
          <a:p/>
        </p:txBody>
      </p:sp>
      <p:pic>
        <p:nvPicPr>
          <p:cNvPr id="310" name="Google Shape;310;p5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5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2" name="Google Shape;312;p5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13" name="Google Shape;313;p59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+ Footer">
  <p:cSld name="CAPTION_ONLY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6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6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7" name="Google Shape;317;p6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18" name="Google Shape;318;p60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Left - Text Right">
  <p:cSld name="CUSTOM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7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5" name="Google Shape;25;p17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3720884" y="229550"/>
            <a:ext cx="5283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27" name="Google Shape;27;p17"/>
          <p:cNvSpPr txBox="1">
            <a:spLocks noGrp="1"/>
          </p:cNvSpPr>
          <p:nvPr>
            <p:ph type="subTitle" idx="1"/>
          </p:nvPr>
        </p:nvSpPr>
        <p:spPr>
          <a:xfrm>
            <a:off x="3730147" y="787525"/>
            <a:ext cx="41511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7"/>
          <p:cNvSpPr txBox="1">
            <a:spLocks noGrp="1"/>
          </p:cNvSpPr>
          <p:nvPr>
            <p:ph type="body" idx="2"/>
          </p:nvPr>
        </p:nvSpPr>
        <p:spPr>
          <a:xfrm>
            <a:off x="3739151" y="1303850"/>
            <a:ext cx="51615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 - India Ink">
  <p:cSld name="BLANK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6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21" name="Google Shape;321;p6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Jodhpur">
  <p:cSld name="CUSTOM_8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2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24" name="Google Shape;324;p6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asant">
  <p:cSld name="CUSTOM_9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3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141414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27" name="Google Shape;327;p6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Kohl">
  <p:cSld name="CUSTOM_9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4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30" name="Google Shape;330;p6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Indus">
  <p:cSld name="CUSTOM_10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5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1" i="0" u="none" strike="noStrike" cap="none">
                <a:solidFill>
                  <a:srgbClr val="141414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1" i="0" u="none" strike="noStrike" cap="none">
              <a:solidFill>
                <a:srgbClr val="141414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333" name="Google Shape;333;p6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6" y="4938457"/>
            <a:ext cx="9143242" cy="201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Right - Text Left">
  <p:cSld name="CUSTOM_1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1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8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" name="Google Shape;32;p18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3" name="Google Shape;33;p18"/>
          <p:cNvSpPr txBox="1">
            <a:spLocks noGrp="1"/>
          </p:cNvSpPr>
          <p:nvPr>
            <p:ph type="title"/>
          </p:nvPr>
        </p:nvSpPr>
        <p:spPr>
          <a:xfrm>
            <a:off x="494625" y="229550"/>
            <a:ext cx="4900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34" name="Google Shape;34;p18"/>
          <p:cNvSpPr txBox="1">
            <a:spLocks noGrp="1"/>
          </p:cNvSpPr>
          <p:nvPr>
            <p:ph type="subTitle" idx="1"/>
          </p:nvPr>
        </p:nvSpPr>
        <p:spPr>
          <a:xfrm>
            <a:off x="503875" y="787525"/>
            <a:ext cx="4891200" cy="35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>
            <a:spLocks noGrp="1"/>
          </p:cNvSpPr>
          <p:nvPr>
            <p:ph type="body" idx="2"/>
          </p:nvPr>
        </p:nvSpPr>
        <p:spPr>
          <a:xfrm>
            <a:off x="512875" y="1456250"/>
            <a:ext cx="48318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CUSTOM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38" name="Google Shape;38;p19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pic>
        <p:nvPicPr>
          <p:cNvPr id="39" name="Google Shape;39;p1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 txBox="1">
            <a:spLocks noGrp="1"/>
          </p:cNvSpPr>
          <p:nvPr>
            <p:ph type="body" idx="2"/>
          </p:nvPr>
        </p:nvSpPr>
        <p:spPr>
          <a:xfrm>
            <a:off x="49752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19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" name="Google Shape;42;p19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3" name="Google Shape;43;p19"/>
          <p:cNvSpPr txBox="1">
            <a:spLocks noGrp="1"/>
          </p:cNvSpPr>
          <p:nvPr>
            <p:ph type="subTitle" idx="3"/>
          </p:nvPr>
        </p:nvSpPr>
        <p:spPr>
          <a:xfrm>
            <a:off x="4861650" y="1128750"/>
            <a:ext cx="35532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44" name="Google Shape;44;p19"/>
          <p:cNvSpPr txBox="1">
            <a:spLocks noGrp="1"/>
          </p:cNvSpPr>
          <p:nvPr>
            <p:ph type="body" idx="4"/>
          </p:nvPr>
        </p:nvSpPr>
        <p:spPr>
          <a:xfrm>
            <a:off x="4867375" y="1679525"/>
            <a:ext cx="3714000" cy="30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CUSTOM_1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title"/>
          </p:nvPr>
        </p:nvSpPr>
        <p:spPr>
          <a:xfrm>
            <a:off x="494617" y="229550"/>
            <a:ext cx="564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47" name="Google Shape;47;p20"/>
          <p:cNvSpPr txBox="1">
            <a:spLocks noGrp="1"/>
          </p:cNvSpPr>
          <p:nvPr>
            <p:ph type="subTitle" idx="1"/>
          </p:nvPr>
        </p:nvSpPr>
        <p:spPr>
          <a:xfrm>
            <a:off x="4918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pic>
        <p:nvPicPr>
          <p:cNvPr id="48" name="Google Shape;48;p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0"/>
          <p:cNvSpPr txBox="1">
            <a:spLocks noGrp="1"/>
          </p:cNvSpPr>
          <p:nvPr>
            <p:ph type="body" idx="2"/>
          </p:nvPr>
        </p:nvSpPr>
        <p:spPr>
          <a:xfrm>
            <a:off x="4952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20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1" name="Google Shape;51;p20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2" name="Google Shape;52;p20"/>
          <p:cNvSpPr txBox="1">
            <a:spLocks noGrp="1"/>
          </p:cNvSpPr>
          <p:nvPr>
            <p:ph type="subTitle" idx="3"/>
          </p:nvPr>
        </p:nvSpPr>
        <p:spPr>
          <a:xfrm>
            <a:off x="6339775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53" name="Google Shape;53;p20"/>
          <p:cNvSpPr txBox="1">
            <a:spLocks noGrp="1"/>
          </p:cNvSpPr>
          <p:nvPr>
            <p:ph type="body" idx="4"/>
          </p:nvPr>
        </p:nvSpPr>
        <p:spPr>
          <a:xfrm>
            <a:off x="6343200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20"/>
          <p:cNvSpPr txBox="1">
            <a:spLocks noGrp="1"/>
          </p:cNvSpPr>
          <p:nvPr>
            <p:ph type="subTitle" idx="5"/>
          </p:nvPr>
        </p:nvSpPr>
        <p:spPr>
          <a:xfrm>
            <a:off x="3417500" y="1128750"/>
            <a:ext cx="23967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55" name="Google Shape;55;p20"/>
          <p:cNvSpPr txBox="1">
            <a:spLocks noGrp="1"/>
          </p:cNvSpPr>
          <p:nvPr>
            <p:ph type="body" idx="6"/>
          </p:nvPr>
        </p:nvSpPr>
        <p:spPr>
          <a:xfrm>
            <a:off x="3420925" y="1661725"/>
            <a:ext cx="2393700" cy="31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with Images">
  <p:cSld name="CUSTOM_1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1"/>
          <p:cNvSpPr txBox="1">
            <a:spLocks noGrp="1"/>
          </p:cNvSpPr>
          <p:nvPr>
            <p:ph type="subTitle" idx="1"/>
          </p:nvPr>
        </p:nvSpPr>
        <p:spPr>
          <a:xfrm>
            <a:off x="122175" y="2491891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/>
        </p:txBody>
      </p:sp>
      <p:pic>
        <p:nvPicPr>
          <p:cNvPr id="58" name="Google Shape;58;p2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125" y="4989200"/>
            <a:ext cx="946500" cy="1097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21"/>
          <p:cNvSpPr txBox="1">
            <a:spLocks noGrp="1"/>
          </p:cNvSpPr>
          <p:nvPr>
            <p:ph type="body" idx="2"/>
          </p:nvPr>
        </p:nvSpPr>
        <p:spPr>
          <a:xfrm>
            <a:off x="124300" y="2834552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21"/>
          <p:cNvSpPr txBox="1"/>
          <p:nvPr/>
        </p:nvSpPr>
        <p:spPr>
          <a:xfrm>
            <a:off x="4338600" y="4900075"/>
            <a:ext cx="4668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//01</a:t>
            </a:r>
            <a:endParaRPr sz="1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1" name="Google Shape;61;p21"/>
          <p:cNvSpPr txBox="1"/>
          <p:nvPr/>
        </p:nvSpPr>
        <p:spPr>
          <a:xfrm>
            <a:off x="4268895" y="4859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 panose="020B0604020202020204"/>
              <a:buNone/>
            </a:pPr>
            <a:r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// </a:t>
            </a:r>
            <a:fld id="{00000000-1234-1234-1234-123412341234}" type="slidenum">
              <a:rPr lang="en-GB" sz="900" b="0" i="0" u="none" strike="noStrike" cap="none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</a:fld>
            <a:endParaRPr sz="900" b="0" i="0" u="none" strike="noStrike" cap="none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62" name="Google Shape;62;p21"/>
          <p:cNvSpPr txBox="1">
            <a:spLocks noGrp="1"/>
          </p:cNvSpPr>
          <p:nvPr>
            <p:ph type="subTitle" idx="3"/>
          </p:nvPr>
        </p:nvSpPr>
        <p:spPr>
          <a:xfrm>
            <a:off x="92100" y="2112316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63" name="Google Shape;63;p21"/>
          <p:cNvSpPr txBox="1">
            <a:spLocks noGrp="1"/>
          </p:cNvSpPr>
          <p:nvPr>
            <p:ph type="subTitle" idx="4"/>
          </p:nvPr>
        </p:nvSpPr>
        <p:spPr>
          <a:xfrm>
            <a:off x="3169538" y="2491928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/>
        </p:txBody>
      </p:sp>
      <p:sp>
        <p:nvSpPr>
          <p:cNvPr id="64" name="Google Shape;64;p21"/>
          <p:cNvSpPr txBox="1">
            <a:spLocks noGrp="1"/>
          </p:cNvSpPr>
          <p:nvPr>
            <p:ph type="body" idx="5"/>
          </p:nvPr>
        </p:nvSpPr>
        <p:spPr>
          <a:xfrm>
            <a:off x="3171667" y="2834578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21"/>
          <p:cNvSpPr txBox="1">
            <a:spLocks noGrp="1"/>
          </p:cNvSpPr>
          <p:nvPr>
            <p:ph type="subTitle" idx="6"/>
          </p:nvPr>
        </p:nvSpPr>
        <p:spPr>
          <a:xfrm>
            <a:off x="3139463" y="2112353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  <p:sp>
        <p:nvSpPr>
          <p:cNvPr id="66" name="Google Shape;66;p21"/>
          <p:cNvSpPr txBox="1">
            <a:spLocks noGrp="1"/>
          </p:cNvSpPr>
          <p:nvPr>
            <p:ph type="subTitle" idx="7"/>
          </p:nvPr>
        </p:nvSpPr>
        <p:spPr>
          <a:xfrm>
            <a:off x="6246988" y="2471797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1">
                <a:solidFill>
                  <a:srgbClr val="0A1852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rgbClr val="0A1852"/>
                </a:solidFill>
              </a:defRPr>
            </a:lvl9pPr>
          </a:lstStyle>
          <a:p/>
        </p:txBody>
      </p:sp>
      <p:sp>
        <p:nvSpPr>
          <p:cNvPr id="67" name="Google Shape;67;p21"/>
          <p:cNvSpPr txBox="1">
            <a:spLocks noGrp="1"/>
          </p:cNvSpPr>
          <p:nvPr>
            <p:ph type="body" idx="8"/>
          </p:nvPr>
        </p:nvSpPr>
        <p:spPr>
          <a:xfrm>
            <a:off x="6249121" y="2820575"/>
            <a:ext cx="2802900" cy="19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21"/>
          <p:cNvSpPr txBox="1">
            <a:spLocks noGrp="1"/>
          </p:cNvSpPr>
          <p:nvPr>
            <p:ph type="subTitle" idx="9"/>
          </p:nvPr>
        </p:nvSpPr>
        <p:spPr>
          <a:xfrm>
            <a:off x="6216913" y="2092222"/>
            <a:ext cx="28350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b="1">
                <a:solidFill>
                  <a:srgbClr val="1F1F50"/>
                </a:solidFill>
              </a:defRPr>
            </a:lvl1pPr>
            <a:lvl2pPr lvl="1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2pPr>
            <a:lvl3pPr lvl="2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3pPr>
            <a:lvl4pPr lvl="3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4pPr>
            <a:lvl5pPr lvl="4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5pPr>
            <a:lvl6pPr lvl="5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6pPr>
            <a:lvl7pPr lvl="6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7pPr>
            <a:lvl8pPr lvl="7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rgbClr val="1F1F50"/>
                </a:solidFill>
              </a:defRPr>
            </a:lvl8pPr>
            <a:lvl9pPr lvl="8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rgbClr val="1F1F5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30" Type="http://schemas.openxmlformats.org/officeDocument/2006/relationships/theme" Target="../theme/theme2.xml"/><Relationship Id="rId3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3.xml"/><Relationship Id="rId27" Type="http://schemas.openxmlformats.org/officeDocument/2006/relationships/slideLayout" Target="../slideLayouts/slideLayout52.xml"/><Relationship Id="rId26" Type="http://schemas.openxmlformats.org/officeDocument/2006/relationships/slideLayout" Target="../slideLayouts/slideLayout51.xml"/><Relationship Id="rId25" Type="http://schemas.openxmlformats.org/officeDocument/2006/relationships/slideLayout" Target="../slideLayouts/slideLayout50.xml"/><Relationship Id="rId24" Type="http://schemas.openxmlformats.org/officeDocument/2006/relationships/slideLayout" Target="../slideLayouts/slideLayout49.xml"/><Relationship Id="rId23" Type="http://schemas.openxmlformats.org/officeDocument/2006/relationships/slideLayout" Target="../slideLayouts/slideLayout48.xml"/><Relationship Id="rId22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45.xml"/><Relationship Id="rId2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800"/>
              <a:buFont typeface="Lato Black" panose="020F0502020204030203"/>
              <a:buNone/>
              <a:defRPr sz="2800" b="0" i="0" u="none" strike="noStrike" cap="none">
                <a:solidFill>
                  <a:srgbClr val="1F1F50"/>
                </a:solidFill>
                <a:latin typeface="Lato Black" panose="020F0502020204030203"/>
                <a:ea typeface="Lato Black" panose="020F0502020204030203"/>
                <a:cs typeface="Lato Black" panose="020F0502020204030203"/>
                <a:sym typeface="Lato Black" panose="020F05020202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 panose="020F0502020204030203"/>
              <a:buChar char="●"/>
              <a:defRPr sz="18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●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●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F50"/>
              </a:buClr>
              <a:buSzPts val="2800"/>
              <a:buFont typeface="Lato Black" panose="020F0502020204030203"/>
              <a:buNone/>
              <a:defRPr sz="2800" b="0" i="0" u="none" strike="noStrike" cap="none">
                <a:solidFill>
                  <a:srgbClr val="1F1F50"/>
                </a:solidFill>
                <a:latin typeface="Lato Black" panose="020F0502020204030203"/>
                <a:ea typeface="Lato Black" panose="020F0502020204030203"/>
                <a:cs typeface="Lato Black" panose="020F0502020204030203"/>
                <a:sym typeface="Lato Black" panose="020F05020202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63" name="Google Shape;163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 panose="020F0502020204030203"/>
              <a:buChar char="●"/>
              <a:defRPr sz="18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●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●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 panose="020F0502020204030203"/>
              <a:buChar char="○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 panose="020F0502020204030203"/>
              <a:buChar char="■"/>
              <a:defRPr sz="14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hyperlink" Target="https://github.com/dsabarinathan/cheque-extract" TargetMode="External"/><Relationship Id="rId1" Type="http://schemas.openxmlformats.org/officeDocument/2006/relationships/image" Target="../media/image20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"/>
          <p:cNvSpPr txBox="1">
            <a:spLocks noGrp="1"/>
          </p:cNvSpPr>
          <p:nvPr>
            <p:ph type="title"/>
          </p:nvPr>
        </p:nvSpPr>
        <p:spPr>
          <a:xfrm>
            <a:off x="0" y="1200150"/>
            <a:ext cx="914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900" u="sng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Bank of Baroda Hackathon - 2022                       </a:t>
            </a:r>
            <a:endParaRPr sz="2900" u="sng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</p:txBody>
      </p:sp>
      <p:sp>
        <p:nvSpPr>
          <p:cNvPr id="339" name="Google Shape;339;p1"/>
          <p:cNvSpPr txBox="1"/>
          <p:nvPr/>
        </p:nvSpPr>
        <p:spPr>
          <a:xfrm>
            <a:off x="0" y="2038350"/>
            <a:ext cx="6489065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GB" sz="2400" b="1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Team Name : </a:t>
            </a:r>
            <a:r>
              <a:rPr lang="en-US" sz="2400" b="1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Image </a:t>
            </a:r>
            <a:r>
              <a:rPr lang="en-US" sz="2400" b="1" dirty="0" smtClean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Lab</a:t>
            </a:r>
            <a:endParaRPr lang="en-US" sz="2400" b="1" dirty="0" smtClean="0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altLang="en-GB" sz="2400" b="1" i="0" u="none" strike="noStrike" cap="none" dirty="0" smtClean="0">
                <a:solidFill>
                  <a:srgbClr val="002060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            Automated Cheque Processing</a:t>
            </a:r>
            <a:endParaRPr lang="en-US" altLang="en-GB" sz="2400" b="1" i="0" u="none" strike="noStrike" cap="none" dirty="0">
              <a:solidFill>
                <a:srgbClr val="002060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</p:txBody>
      </p:sp>
      <p:sp>
        <p:nvSpPr>
          <p:cNvPr id="340" name="Google Shape;340;p1"/>
          <p:cNvSpPr txBox="1"/>
          <p:nvPr/>
        </p:nvSpPr>
        <p:spPr>
          <a:xfrm>
            <a:off x="158750" y="2992755"/>
            <a:ext cx="6948805" cy="377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GB" sz="1700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Your team </a:t>
            </a:r>
            <a:r>
              <a:rPr lang="en-GB" sz="1700" i="0" u="none" strike="noStrike" cap="none" dirty="0" smtClean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Bio </a:t>
            </a:r>
            <a:r>
              <a:rPr lang="en-GB" sz="1700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:</a:t>
            </a:r>
            <a:r>
              <a:rPr lang="en-US" altLang="en-GB" sz="1700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 </a:t>
            </a:r>
            <a:r>
              <a:rPr lang="en-US" altLang="en-GB" sz="1700" i="0" u="none" strike="noStrike" cap="none" dirty="0" smtClean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1.D.Sabarinathan</a:t>
            </a:r>
            <a:endParaRPr lang="en-US" altLang="en-GB" sz="1700" i="0" u="none" strike="noStrike" cap="none" dirty="0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altLang="en-GB" sz="1700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                        2.M.Parisa </a:t>
            </a:r>
            <a:r>
              <a:rPr lang="en-US" altLang="en-GB" sz="1700" i="0" u="none" strike="noStrike" cap="none" dirty="0" err="1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Beham</a:t>
            </a:r>
            <a:endParaRPr lang="en-US" altLang="en-GB" sz="1700" i="0" u="none" strike="noStrike" cap="none" dirty="0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700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                        3.R.Tamilselvi</a:t>
            </a:r>
            <a:endParaRPr lang="en-US" sz="1700" dirty="0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700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                        </a:t>
            </a:r>
            <a:r>
              <a:rPr lang="en-US" sz="1700" i="0" u="none" strike="noStrike" cap="none" dirty="0" smtClean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4.H.Mohamed Sherif</a:t>
            </a:r>
            <a:endParaRPr sz="1700" i="0" u="none" strike="noStrike" cap="none" dirty="0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300"/>
              <a:buFont typeface="Arial" panose="020B0604020202020204"/>
              <a:buNone/>
            </a:pPr>
            <a:r>
              <a:rPr lang="en-GB" sz="1200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Date :</a:t>
            </a:r>
            <a:r>
              <a:rPr lang="en-US" altLang="en-GB" sz="1200" i="0" u="none" strike="noStrike" cap="none" dirty="0">
                <a:solidFill>
                  <a:schemeClr val="lt1"/>
                </a:solidFill>
                <a:latin typeface="Trebuchet MS" panose="020B0603020202020204"/>
                <a:ea typeface="Trebuchet MS" panose="020B0603020202020204"/>
                <a:cs typeface="Trebuchet MS" panose="020B0603020202020204"/>
                <a:sym typeface="Trebuchet MS" panose="020B0603020202020204"/>
              </a:rPr>
              <a:t> </a:t>
            </a:r>
            <a:endParaRPr lang="en-US" altLang="en-GB" sz="1200" i="0" u="none" strike="noStrike" cap="none" dirty="0">
              <a:solidFill>
                <a:schemeClr val="lt1"/>
              </a:solidFill>
              <a:latin typeface="Trebuchet MS" panose="020B0603020202020204"/>
              <a:ea typeface="Trebuchet MS" panose="020B0603020202020204"/>
              <a:cs typeface="Trebuchet MS" panose="020B0603020202020204"/>
              <a:sym typeface="Trebuchet MS" panose="020B0603020202020204"/>
            </a:endParaRPr>
          </a:p>
        </p:txBody>
      </p:sp>
      <p:pic>
        <p:nvPicPr>
          <p:cNvPr id="341" name="Google Shape;341;p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807450" y="270350"/>
            <a:ext cx="2235228" cy="738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1"/>
          <p:cNvSpPr txBox="1"/>
          <p:nvPr/>
        </p:nvSpPr>
        <p:spPr>
          <a:xfrm>
            <a:off x="6807450" y="117575"/>
            <a:ext cx="238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Technology Partner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"/>
          <p:cNvSpPr txBox="1">
            <a:spLocks noGrp="1"/>
          </p:cNvSpPr>
          <p:nvPr>
            <p:ph type="title"/>
          </p:nvPr>
        </p:nvSpPr>
        <p:spPr>
          <a:xfrm>
            <a:off x="345640" y="91680"/>
            <a:ext cx="8280000" cy="498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 dirty="0"/>
              <a:t>Problem Statement?</a:t>
            </a:r>
            <a:endParaRPr sz="2000" dirty="0"/>
          </a:p>
        </p:txBody>
      </p:sp>
      <p:sp>
        <p:nvSpPr>
          <p:cNvPr id="3" name="Text Box 2"/>
          <p:cNvSpPr txBox="1"/>
          <p:nvPr/>
        </p:nvSpPr>
        <p:spPr>
          <a:xfrm>
            <a:off x="2743200" y="971550"/>
            <a:ext cx="61722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PSU banks is set to open about 300 branches in unbanked areas by December 2022. 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80764" y="3574542"/>
            <a:ext cx="22817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solidFill>
                  <a:schemeClr val="accent2"/>
                </a:solidFill>
              </a:rPr>
              <a:t>There are many branches of Bank </a:t>
            </a:r>
            <a:r>
              <a:rPr lang="en-US" b="1" dirty="0" smtClean="0">
                <a:solidFill>
                  <a:schemeClr val="accent2"/>
                </a:solidFill>
              </a:rPr>
              <a:t>of </a:t>
            </a:r>
            <a:r>
              <a:rPr lang="en-US" b="1" dirty="0">
                <a:solidFill>
                  <a:schemeClr val="accent2"/>
                </a:solidFill>
              </a:rPr>
              <a:t>Baroda all over India. </a:t>
            </a:r>
            <a:r>
              <a:rPr lang="en-US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Their branches are in rural areas also. There is a risk of Fraud</a:t>
            </a:r>
            <a:endParaRPr lang="en-US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2308183" y="3767067"/>
            <a:ext cx="2362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solidFill>
                  <a:schemeClr val="accent2"/>
                </a:solidFill>
              </a:rPr>
              <a:t>Though Cheque  transactions are possible today, still the process are manual and there is a delay in the process..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4696723" y="3972322"/>
            <a:ext cx="21677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solidFill>
                  <a:schemeClr val="accent2"/>
                </a:solidFill>
              </a:rPr>
              <a:t>Large volumes of Cheques clearance and human intervention.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6864496" y="3714750"/>
            <a:ext cx="20134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solidFill>
                  <a:schemeClr val="accent2"/>
                </a:solidFill>
              </a:rPr>
              <a:t>All Manual Verification is a Time consuming Process and errors/mismatch leads to rejection.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328801" y="3427545"/>
            <a:ext cx="0" cy="21799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3489283" y="3531235"/>
            <a:ext cx="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715000" y="3562350"/>
            <a:ext cx="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7943850" y="3562350"/>
            <a:ext cx="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1143" y="667680"/>
            <a:ext cx="2295857" cy="138366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190750"/>
            <a:ext cx="1929437" cy="123679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5967" y="2062509"/>
            <a:ext cx="2117430" cy="14998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28" name="Picture 4" descr="Automate Invoice Process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964" y="2061266"/>
            <a:ext cx="1688071" cy="152077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ow to Write a Cheque in Bank of Baroda ? [Self/Account Payee/Cancelled]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188" y="2190750"/>
            <a:ext cx="2300535" cy="133780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278 Check Rejected Photos - Free &amp; Royalty-Free Stock Photos from Dreamstim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9054" y="2141072"/>
            <a:ext cx="1074342" cy="145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"/>
          <p:cNvSpPr txBox="1">
            <a:spLocks noGrp="1"/>
          </p:cNvSpPr>
          <p:nvPr>
            <p:ph type="title"/>
          </p:nvPr>
        </p:nvSpPr>
        <p:spPr>
          <a:xfrm>
            <a:off x="304800" y="0"/>
            <a:ext cx="4032286" cy="4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 u="sng" dirty="0">
                <a:solidFill>
                  <a:srgbClr val="222222"/>
                </a:solidFill>
                <a:highlight>
                  <a:srgbClr val="FFFFFF"/>
                </a:highlight>
              </a:rPr>
              <a:t>User Segment &amp; Pain Points</a:t>
            </a:r>
            <a:r>
              <a:rPr lang="en-US" altLang="en-GB" sz="2000" u="sng" dirty="0">
                <a:solidFill>
                  <a:srgbClr val="222222"/>
                </a:solidFill>
                <a:highlight>
                  <a:srgbClr val="FFFFFF"/>
                </a:highlight>
              </a:rPr>
              <a:t>:</a:t>
            </a:r>
            <a:endParaRPr lang="en-US" altLang="en-GB" sz="2000" u="sng" dirty="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52400" y="895350"/>
            <a:ext cx="4636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Banks would be Early Adopters of our product.</a:t>
            </a:r>
            <a:endParaRPr lang="en-US" b="1" dirty="0"/>
          </a:p>
        </p:txBody>
      </p:sp>
      <p:sp>
        <p:nvSpPr>
          <p:cNvPr id="3" name="Text Box 2"/>
          <p:cNvSpPr txBox="1"/>
          <p:nvPr/>
        </p:nvSpPr>
        <p:spPr>
          <a:xfrm>
            <a:off x="228600" y="4019550"/>
            <a:ext cx="172466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Increased Work pressure of Bank </a:t>
            </a:r>
            <a:r>
              <a:rPr lang="en-US" b="1" dirty="0" err="1">
                <a:solidFill>
                  <a:schemeClr val="accent2"/>
                </a:solidFill>
              </a:rPr>
              <a:t>OffIcers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315200" y="4171950"/>
            <a:ext cx="14839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Waste of Time for Customers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514600" y="4019550"/>
            <a:ext cx="20885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solidFill>
                  <a:srgbClr val="002060"/>
                </a:solidFill>
                <a:sym typeface="+mn-ea"/>
              </a:rPr>
              <a:t>More Cheque are processed in the bank daily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4953000" y="4019550"/>
            <a:ext cx="19710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>
                <a:solidFill>
                  <a:schemeClr val="accent2"/>
                </a:solidFill>
                <a:sym typeface="+mn-ea"/>
              </a:rPr>
              <a:t>The Officers need to verify the cheques filled by customers in long queues.</a:t>
            </a:r>
            <a:endParaRPr lang="en-US" b="1" dirty="0">
              <a:solidFill>
                <a:schemeClr val="accent2"/>
              </a:solidFill>
              <a:sym typeface="+mn-ea"/>
            </a:endParaRPr>
          </a:p>
        </p:txBody>
      </p:sp>
      <p:pic>
        <p:nvPicPr>
          <p:cNvPr id="5" name="Picture 4" descr="WhatsApp Image 2022-09-10 at 7.59.33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" y="2075715"/>
            <a:ext cx="2058670" cy="1724659"/>
          </a:xfrm>
          <a:prstGeom prst="rect">
            <a:avLst/>
          </a:prstGeom>
        </p:spPr>
      </p:pic>
      <p:pic>
        <p:nvPicPr>
          <p:cNvPr id="8" name="Picture 7" descr="WhatsApp Image 2022-09-10 at 7.59.34 P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415" y="2074844"/>
            <a:ext cx="2040255" cy="1724023"/>
          </a:xfrm>
          <a:prstGeom prst="rect">
            <a:avLst/>
          </a:prstGeom>
        </p:spPr>
      </p:pic>
      <p:pic>
        <p:nvPicPr>
          <p:cNvPr id="11" name="Picture 10" descr="WhatsApp Image 2022-09-10 at 9.14.37 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0" y="2075715"/>
            <a:ext cx="1904999" cy="1723153"/>
          </a:xfrm>
          <a:prstGeom prst="rect">
            <a:avLst/>
          </a:prstGeom>
        </p:spPr>
      </p:pic>
      <p:pic>
        <p:nvPicPr>
          <p:cNvPr id="12" name="Picture 11" descr="WhatsApp Image 2022-09-10 at 9.23.03 P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3350"/>
            <a:ext cx="3251200" cy="1761491"/>
          </a:xfrm>
          <a:prstGeom prst="rect">
            <a:avLst/>
          </a:prstGeom>
        </p:spPr>
      </p:pic>
      <p:cxnSp>
        <p:nvCxnSpPr>
          <p:cNvPr id="17" name="Straight Arrow Connector 16"/>
          <p:cNvCxnSpPr>
            <a:endCxn id="16" idx="2"/>
          </p:cNvCxnSpPr>
          <p:nvPr/>
        </p:nvCxnSpPr>
        <p:spPr>
          <a:xfrm rot="5400000" flipH="1" flipV="1">
            <a:off x="3368030" y="3936038"/>
            <a:ext cx="296882" cy="2254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5867400" y="3790950"/>
            <a:ext cx="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8077200" y="3790950"/>
            <a:ext cx="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1295400" y="3790950"/>
            <a:ext cx="0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8929" y="2074844"/>
            <a:ext cx="2417627" cy="172402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"/>
          <p:cNvSpPr txBox="1">
            <a:spLocks noGrp="1"/>
          </p:cNvSpPr>
          <p:nvPr>
            <p:ph type="title"/>
          </p:nvPr>
        </p:nvSpPr>
        <p:spPr>
          <a:xfrm>
            <a:off x="381000" y="209550"/>
            <a:ext cx="3886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Pre-Requisite</a:t>
            </a:r>
            <a:r>
              <a:rPr lang="en-US" altLang="en-GB" sz="2000" dirty="0">
                <a:solidFill>
                  <a:schemeClr val="bg2">
                    <a:lumMod val="50000"/>
                    <a:lumOff val="50000"/>
                  </a:schemeClr>
                </a:solidFill>
              </a:rPr>
              <a:t>:</a:t>
            </a:r>
            <a:br>
              <a:rPr lang="en-US" altLang="en-GB" sz="2000" dirty="0"/>
            </a:br>
            <a:br>
              <a:rPr lang="en-US" altLang="en-GB" sz="2000" dirty="0"/>
            </a:br>
            <a:r>
              <a:rPr lang="en-US" altLang="en-GB" sz="2000" dirty="0" smtClean="0"/>
              <a:t>1</a:t>
            </a:r>
            <a:r>
              <a:rPr lang="en-US" altLang="en-GB" sz="2000" dirty="0"/>
              <a:t>. Scanner to scan the </a:t>
            </a:r>
            <a:r>
              <a:rPr lang="en-US" altLang="en-GB" sz="2000" dirty="0" smtClean="0"/>
              <a:t>cheques</a:t>
            </a:r>
            <a:br>
              <a:rPr lang="en-US" altLang="en-GB" sz="2000" dirty="0" smtClean="0"/>
            </a:br>
            <a:br>
              <a:rPr lang="en-US" altLang="en-GB" sz="2000" dirty="0"/>
            </a:br>
            <a:r>
              <a:rPr lang="en-US" altLang="en-GB" sz="2000" dirty="0"/>
              <a:t>2. AI based  Training &amp; </a:t>
            </a:r>
            <a:r>
              <a:rPr lang="en-US" altLang="en-GB" sz="2000" dirty="0" smtClean="0"/>
              <a:t>Testing</a:t>
            </a:r>
            <a:br>
              <a:rPr lang="en-US" altLang="en-GB" sz="2000" dirty="0" smtClean="0"/>
            </a:br>
            <a:br>
              <a:rPr lang="en-US" altLang="en-GB" sz="2000" dirty="0" smtClean="0"/>
            </a:br>
            <a:endParaRPr lang="en-US" altLang="en-GB" sz="2000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2495550"/>
            <a:ext cx="7627620" cy="25533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b="1" u="sng" dirty="0" smtClean="0">
                <a:solidFill>
                  <a:schemeClr val="bg2">
                    <a:lumMod val="50000"/>
                    <a:lumOff val="50000"/>
                  </a:schemeClr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Azure tools or </a:t>
            </a:r>
            <a:r>
              <a:rPr lang="en-GB" sz="2000" b="1" u="sng" dirty="0" smtClean="0">
                <a:solidFill>
                  <a:schemeClr val="bg2">
                    <a:lumMod val="50000"/>
                    <a:lumOff val="50000"/>
                  </a:schemeClr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Resources</a:t>
            </a:r>
            <a:endParaRPr lang="en-GB" sz="2000" b="1" u="sng" dirty="0" smtClean="0">
              <a:solidFill>
                <a:schemeClr val="bg2">
                  <a:lumMod val="50000"/>
                  <a:lumOff val="50000"/>
                </a:schemeClr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endParaRPr lang="en-GB" sz="2000" b="1" u="sng" dirty="0" smtClean="0">
              <a:solidFill>
                <a:schemeClr val="bg2">
                  <a:lumMod val="50000"/>
                  <a:lumOff val="50000"/>
                </a:schemeClr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r>
              <a:rPr lang="en-US" altLang="en-GB" sz="2000" dirty="0" smtClean="0">
                <a:solidFill>
                  <a:schemeClr val="tx1"/>
                </a:solidFill>
              </a:rPr>
              <a:t>1. 8 GPU or 16GPU NVIDIA device for training the model.</a:t>
            </a:r>
            <a:endParaRPr lang="en-US" altLang="en-GB" sz="2000" dirty="0" smtClean="0">
              <a:solidFill>
                <a:schemeClr val="tx1"/>
              </a:solidFill>
            </a:endParaRPr>
          </a:p>
          <a:p>
            <a:r>
              <a:rPr lang="en-US" altLang="en-GB" sz="2000" dirty="0" smtClean="0">
                <a:solidFill>
                  <a:schemeClr val="tx1"/>
                </a:solidFill>
              </a:rPr>
              <a:t>2. Python Packages i.e Tensorflow , Pytorch, CV2, Pillow</a:t>
            </a:r>
            <a:endParaRPr lang="en-US" altLang="en-GB" sz="2000" dirty="0" smtClean="0">
              <a:solidFill>
                <a:schemeClr val="tx1"/>
              </a:solidFill>
            </a:endParaRPr>
          </a:p>
          <a:p>
            <a:r>
              <a:rPr lang="en-US" altLang="en-GB" sz="2000" dirty="0" smtClean="0">
                <a:solidFill>
                  <a:schemeClr val="tx1"/>
                </a:solidFill>
              </a:rPr>
              <a:t>3.  Azure handwrittern OCR recognizer or training the handwritten </a:t>
            </a:r>
            <a:endParaRPr lang="en-US" altLang="en-GB" sz="2000" dirty="0" smtClean="0">
              <a:solidFill>
                <a:schemeClr val="tx1"/>
              </a:solidFill>
            </a:endParaRPr>
          </a:p>
          <a:p>
            <a:r>
              <a:rPr lang="en-US" altLang="en-GB" sz="2000" dirty="0" smtClean="0">
                <a:solidFill>
                  <a:schemeClr val="tx1"/>
                </a:solidFill>
              </a:rPr>
              <a:t>recognition model</a:t>
            </a:r>
            <a:endParaRPr lang="en-US" altLang="en-GB" sz="2000" dirty="0" smtClean="0">
              <a:solidFill>
                <a:schemeClr val="tx1"/>
              </a:solidFill>
            </a:endParaRPr>
          </a:p>
          <a:p>
            <a:r>
              <a:rPr lang="en-US" altLang="en-GB" sz="2000" dirty="0" smtClean="0">
                <a:solidFill>
                  <a:schemeClr val="tx1"/>
                </a:solidFill>
              </a:rPr>
              <a:t>4. Signature Matching Engine</a:t>
            </a:r>
            <a:br>
              <a:rPr lang="en-US" altLang="en-GB" sz="2000" dirty="0" smtClean="0">
                <a:solidFill>
                  <a:schemeClr val="tx1"/>
                </a:solidFill>
              </a:rPr>
            </a:br>
            <a:endParaRPr lang="en-US" altLang="en-GB" sz="2000" b="1" u="sng" dirty="0" smtClean="0">
              <a:solidFill>
                <a:schemeClr val="tx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7"/>
          <p:cNvSpPr txBox="1">
            <a:spLocks noGrp="1"/>
          </p:cNvSpPr>
          <p:nvPr>
            <p:ph type="title"/>
          </p:nvPr>
        </p:nvSpPr>
        <p:spPr>
          <a:xfrm>
            <a:off x="494629" y="229550"/>
            <a:ext cx="8280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</a:rPr>
              <a:t>Key Differentiators &amp; Adoption Plan</a:t>
            </a:r>
            <a:r>
              <a:rPr lang="en-US" altLang="en-GB" sz="2000">
                <a:solidFill>
                  <a:srgbClr val="222222"/>
                </a:solidFill>
                <a:highlight>
                  <a:srgbClr val="FFFFFF"/>
                </a:highlight>
              </a:rPr>
              <a:t>:</a:t>
            </a:r>
            <a:endParaRPr lang="en-US" altLang="en-GB" sz="20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773430" y="948690"/>
          <a:ext cx="7597140" cy="322326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3798570"/>
                <a:gridCol w="3798570"/>
              </a:tblGrid>
              <a:tr h="5372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            EXISTING  ALTERNATIVES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                   </a:t>
                      </a:r>
                      <a:r>
                        <a:rPr lang="en-US" sz="1400" b="1" i="0" u="none" strike="noStrike" cap="none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  <a:sym typeface="Arial" panose="020B0604020202020204"/>
                        </a:rPr>
                        <a:t>OUR WORK</a:t>
                      </a:r>
                      <a:endParaRPr lang="en-US" sz="1400" b="1" i="0" u="none" strike="noStrike" cap="none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  <a:sym typeface="Arial" panose="020B0604020202020204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72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Manual check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Processing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Deep learning based cheque region detection and extract the information. </a:t>
                      </a:r>
                      <a:endParaRPr lang="en-US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72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Digital Signature verification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Signature Matching Engine. we are planning to create deep learning based signature matching network.</a:t>
                      </a:r>
                      <a:endParaRPr lang="en-US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72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Manual Data Entry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The dataentry will be automated. 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72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Prone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to manual error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Extract the cheque information with more than 95% accuracy. 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721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Admin\Downloads\cheque_preocessDiagram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609600" y="438150"/>
            <a:ext cx="8305800" cy="4705350"/>
          </a:xfrm>
          <a:prstGeom prst="rect">
            <a:avLst/>
          </a:prstGeom>
          <a:noFill/>
        </p:spPr>
      </p:pic>
      <p:sp>
        <p:nvSpPr>
          <p:cNvPr id="7" name="Google Shape;383;p8"/>
          <p:cNvSpPr txBox="1"/>
          <p:nvPr/>
        </p:nvSpPr>
        <p:spPr>
          <a:xfrm>
            <a:off x="0" y="0"/>
            <a:ext cx="8153400" cy="48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GB" sz="2000" b="1" i="0" u="none" strike="noStrike" cap="none" dirty="0" smtClean="0">
                <a:solidFill>
                  <a:srgbClr val="4A4548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Supporting </a:t>
            </a:r>
            <a:r>
              <a:rPr lang="en-GB" sz="2000" b="1" i="0" u="none" strike="noStrike" cap="none" dirty="0">
                <a:solidFill>
                  <a:srgbClr val="4A4548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diagrams, screenshots, if any</a:t>
            </a:r>
            <a:r>
              <a:rPr lang="en-US" altLang="en-GB" sz="2000" b="1" i="0" u="none" strike="noStrike" cap="none" dirty="0">
                <a:solidFill>
                  <a:srgbClr val="4A4548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:</a:t>
            </a:r>
            <a:endParaRPr lang="en-US" altLang="en-GB" sz="2000" b="1" i="0" u="none" strike="noStrike" cap="none" dirty="0">
              <a:solidFill>
                <a:srgbClr val="4A4548"/>
              </a:solidFill>
              <a:highlight>
                <a:srgbClr val="FFFFFF"/>
              </a:highlight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2038350"/>
            <a:ext cx="572785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b="1" dirty="0" err="1" smtClean="0">
                <a:solidFill>
                  <a:srgbClr val="4A4548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GitHub</a:t>
            </a:r>
            <a:r>
              <a:rPr lang="en-GB" sz="2000" b="1" dirty="0" smtClean="0">
                <a:solidFill>
                  <a:srgbClr val="4A4548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Repository </a:t>
            </a:r>
            <a:r>
              <a:rPr lang="en-GB" sz="2000" b="1" dirty="0" smtClean="0">
                <a:solidFill>
                  <a:srgbClr val="4A4548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Link:</a:t>
            </a:r>
            <a:endParaRPr lang="en-GB" sz="2000" b="1" dirty="0" smtClean="0">
              <a:solidFill>
                <a:srgbClr val="4A4548"/>
              </a:solidFill>
              <a:highlight>
                <a:srgbClr val="FFFFFF"/>
              </a:highlight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endParaRPr lang="en-GB" sz="2000" b="1" dirty="0" smtClean="0">
              <a:solidFill>
                <a:srgbClr val="4A4548"/>
              </a:solidFill>
              <a:highlight>
                <a:srgbClr val="FFFFFF"/>
              </a:highlight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  <a:p>
            <a:r>
              <a:rPr lang="en-US" sz="2000" dirty="0" smtClean="0">
                <a:hlinkClick r:id="rId2"/>
              </a:rPr>
              <a:t>https://github.com/dsabarinathan/cheque-extract</a:t>
            </a:r>
            <a:r>
              <a:rPr lang="en-GB" sz="2000" b="1" dirty="0" smtClean="0">
                <a:solidFill>
                  <a:srgbClr val="4A4548"/>
                </a:solidFill>
                <a:highlight>
                  <a:srgbClr val="FFFFFF"/>
                </a:highlight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 </a:t>
            </a:r>
            <a:endParaRPr lang="en-US" sz="2000" b="1" dirty="0">
              <a:solidFill>
                <a:srgbClr val="4A4548"/>
              </a:solidFill>
              <a:highlight>
                <a:srgbClr val="FFFFFF"/>
              </a:highlight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"/>
          <p:cNvSpPr txBox="1">
            <a:spLocks noGrp="1"/>
          </p:cNvSpPr>
          <p:nvPr>
            <p:ph type="title"/>
          </p:nvPr>
        </p:nvSpPr>
        <p:spPr>
          <a:xfrm>
            <a:off x="228600" y="0"/>
            <a:ext cx="4991771" cy="5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000" dirty="0"/>
              <a:t>Any Supporting Functional Documents</a:t>
            </a:r>
            <a:r>
              <a:rPr lang="en-US" altLang="en-GB" sz="2000" dirty="0"/>
              <a:t>:</a:t>
            </a:r>
            <a:endParaRPr lang="en-US" altLang="en-GB" sz="2000" dirty="0"/>
          </a:p>
        </p:txBody>
      </p:sp>
      <p:pic>
        <p:nvPicPr>
          <p:cNvPr id="2050" name="Picture 2" descr="C:\Users\Admin\Downloads\cheque 2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590550"/>
            <a:ext cx="4572000" cy="3048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051" name="Picture 3" descr="C:\Users\Admin\Downloads\cheque 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1" y="1962150"/>
            <a:ext cx="4572000" cy="31813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"/>
          <p:cNvSpPr txBox="1">
            <a:spLocks noGrp="1"/>
          </p:cNvSpPr>
          <p:nvPr>
            <p:ph type="title"/>
          </p:nvPr>
        </p:nvSpPr>
        <p:spPr>
          <a:xfrm>
            <a:off x="3276600" y="2158365"/>
            <a:ext cx="2618740" cy="827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3600" dirty="0"/>
              <a:t>Thank You</a:t>
            </a:r>
            <a:endParaRPr sz="3600" dirty="0"/>
          </a:p>
        </p:txBody>
      </p:sp>
      <p:sp>
        <p:nvSpPr>
          <p:cNvPr id="3" name="Text Box 2"/>
          <p:cNvSpPr txBox="1"/>
          <p:nvPr/>
        </p:nvSpPr>
        <p:spPr>
          <a:xfrm>
            <a:off x="533400" y="3638550"/>
            <a:ext cx="1720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TEAM MEMBERS: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1. 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I Template">
  <a:themeElements>
    <a:clrScheme name="Simple Light">
      <a:dk1>
        <a:srgbClr val="141414"/>
      </a:dk1>
      <a:lt1>
        <a:srgbClr val="FFFFFF"/>
      </a:lt1>
      <a:dk2>
        <a:srgbClr val="0A1852"/>
      </a:dk2>
      <a:lt2>
        <a:srgbClr val="B7B7B7"/>
      </a:lt2>
      <a:accent1>
        <a:srgbClr val="F7C35E"/>
      </a:accent1>
      <a:accent2>
        <a:srgbClr val="1B2E8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2E8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 Template">
  <a:themeElements>
    <a:clrScheme name="Simple Light">
      <a:dk1>
        <a:srgbClr val="141414"/>
      </a:dk1>
      <a:lt1>
        <a:srgbClr val="FFFFFF"/>
      </a:lt1>
      <a:dk2>
        <a:srgbClr val="0A1852"/>
      </a:dk2>
      <a:lt2>
        <a:srgbClr val="B7B7B7"/>
      </a:lt2>
      <a:accent1>
        <a:srgbClr val="F7C35E"/>
      </a:accent1>
      <a:accent2>
        <a:srgbClr val="1B2E8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B2E8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1989</Words>
  <Application>WPS Presentation</Application>
  <PresentationFormat>On-screen Show (16:9)</PresentationFormat>
  <Paragraphs>82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SimSun</vt:lpstr>
      <vt:lpstr>Wingdings</vt:lpstr>
      <vt:lpstr>Arial</vt:lpstr>
      <vt:lpstr>Lato Black</vt:lpstr>
      <vt:lpstr>Lato</vt:lpstr>
      <vt:lpstr>Trebuchet MS</vt:lpstr>
      <vt:lpstr>Microsoft YaHei</vt:lpstr>
      <vt:lpstr>Arial Unicode MS</vt:lpstr>
      <vt:lpstr>TI Template</vt:lpstr>
      <vt:lpstr>TI Template</vt:lpstr>
      <vt:lpstr>Bank of Baroda Hackathon - 2022                       </vt:lpstr>
      <vt:lpstr>Problem Statement?</vt:lpstr>
      <vt:lpstr>User Segment &amp; Pain Points:</vt:lpstr>
      <vt:lpstr>Pre-Requisite:  1. Scanner to scan the cheques  2. AI based  Training &amp; Testing  </vt:lpstr>
      <vt:lpstr>Key Differentiators &amp; Adoption Plan:</vt:lpstr>
      <vt:lpstr>PowerPoint 演示文稿</vt:lpstr>
      <vt:lpstr>Any Supporting Functional Documents: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of Baroda Hackathon - 2022</dc:title>
  <dc:creator>AMMU</dc:creator>
  <cp:lastModifiedBy>SABARI</cp:lastModifiedBy>
  <cp:revision>156</cp:revision>
  <dcterms:created xsi:type="dcterms:W3CDTF">2022-09-09T14:42:00Z</dcterms:created>
  <dcterms:modified xsi:type="dcterms:W3CDTF">2022-09-20T00:59:38Z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139F92AECD6449AFB45F1C91BBE05076</vt:lpwstr>
  </property>
  <property fmtid="{D5CDD505-2E9C-101B-9397-08002B2CF9AE}" pid="3" name="KSOProductBuildVer">
    <vt:lpwstr>1033-11.2.0.10323</vt:lpwstr>
  </property>
</Properties>
</file>